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7" r:id="rId2"/>
    <p:sldId id="290" r:id="rId3"/>
    <p:sldId id="292" r:id="rId4"/>
    <p:sldId id="278" r:id="rId5"/>
    <p:sldId id="295" r:id="rId6"/>
    <p:sldId id="287" r:id="rId7"/>
    <p:sldId id="279" r:id="rId8"/>
    <p:sldId id="288" r:id="rId9"/>
    <p:sldId id="291" r:id="rId10"/>
    <p:sldId id="284" r:id="rId11"/>
    <p:sldId id="285" r:id="rId12"/>
    <p:sldId id="293" r:id="rId13"/>
    <p:sldId id="296" r:id="rId14"/>
    <p:sldId id="294" r:id="rId15"/>
    <p:sldId id="256" r:id="rId16"/>
    <p:sldId id="258" r:id="rId17"/>
    <p:sldId id="276" r:id="rId18"/>
    <p:sldId id="275" r:id="rId19"/>
    <p:sldId id="271" r:id="rId20"/>
    <p:sldId id="266" r:id="rId21"/>
    <p:sldId id="272" r:id="rId22"/>
    <p:sldId id="274" r:id="rId23"/>
    <p:sldId id="268" r:id="rId24"/>
    <p:sldId id="273" r:id="rId25"/>
    <p:sldId id="303" r:id="rId26"/>
    <p:sldId id="298" r:id="rId27"/>
    <p:sldId id="299" r:id="rId28"/>
    <p:sldId id="300" r:id="rId29"/>
    <p:sldId id="301" r:id="rId30"/>
    <p:sldId id="302" r:id="rId31"/>
    <p:sldId id="277" r:id="rId32"/>
    <p:sldId id="267" r:id="rId33"/>
    <p:sldId id="264" r:id="rId34"/>
    <p:sldId id="261" r:id="rId35"/>
    <p:sldId id="304" r:id="rId36"/>
    <p:sldId id="262" r:id="rId37"/>
    <p:sldId id="263" r:id="rId38"/>
    <p:sldId id="26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동현" initials="동" lastIdx="1" clrIdx="0">
    <p:extLst>
      <p:ext uri="{19B8F6BF-5375-455C-9EA6-DF929625EA0E}">
        <p15:presenceInfo xmlns:p15="http://schemas.microsoft.com/office/powerpoint/2012/main" userId="동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56006-394B-4FEC-AF87-4E1EB25C9EEB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A4636-DC9E-4750-AA8E-FF7B46C77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31205-0DDB-4302-977D-14A52E4F3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32255E-DB25-46F3-9B6E-922FAA0B2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36E846-72EA-4BD3-AACD-2D1E310E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2296-8EF4-4690-BC56-BFDC0BF40B3A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25DCAD-C2EB-41CA-9CDF-F57A46544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CF363-E855-42A0-9495-8E95484B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09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F67D5-FDB7-4A5B-85A0-C6021A78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31637D-00B2-4734-BADF-BA078FF89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5F99F-045C-4E30-A736-44E2D56F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F191-70BF-4E73-B7FC-E5637CE96EB7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F8BEC-2172-4B87-883C-8CFDDE5B0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867360-A806-4972-A2FA-CD3B89441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7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8DE54-55AB-4C83-8554-1A2A02861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D4EDE5-709F-46EA-AF22-229A14989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F5088-CC01-4514-A518-10F17AE0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CDB2-0E2C-4286-8DB5-18A5732817E2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BC73C-5CCE-44C5-A420-E6BB9C83C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0895B-322E-4AFC-AFF7-5E5C6F62B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58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9BDBD-FC53-4B46-B752-3C233E42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92D3A-029F-4C47-BFD2-4C79D1E00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652123-33DA-4DD3-8695-4E7EC38A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D2F0-57FA-45FC-9767-FB252F8BCA2E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F26BB-3D8C-4489-98E5-E446C7E5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BD2D-D5D6-4826-B97E-A02016CD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8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3E7E0-A2F9-4419-88A0-D5D36878A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02482F-E8DD-4F19-9E09-EBDAB3539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7B18EE-1A0B-4A56-BDD7-6CCDCAF0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3091-E2FC-48E4-970B-7D3D4E040DA5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438AF2-8292-4A33-BE96-F293D117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F7D8D6-742C-46B9-8A54-9F5E28A3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0B7FB-ACCA-4A8D-887F-C16411CD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C60236-BF21-40FA-8442-E0A98D94D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2F9AF0-D395-4778-86AD-A358DD0EB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6F85FE-B44D-4F89-9F6C-69BD89C7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DB55-E534-47E1-87B4-87714842EB8D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8ABF7F-E40B-4D0C-BDCF-A45EA666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065373-6639-4AB2-B77E-331848B4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1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BA192-731F-4B97-8FEA-25639DD8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E3F590-9AD7-42F8-99AA-F68A541D3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2C5397-3602-4468-B56F-54E42C2C3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2C84CA-F3D8-4DD2-AC6D-5C37772CF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CC5669-0570-4137-ABD7-EAE2A7C60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F54452-41A6-43D5-98C3-932B8E0CF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CF5C2-6AFD-4185-9E36-CBC855D53581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5DB62B-7FB4-4A84-9CD0-C7B89BBD5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B68D2D-CB37-4F19-B9B4-83C244CC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8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8CFF2-3C0F-4C82-8EED-975F35B2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58D6E6-8295-4C61-A550-126FDF802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BE61-2D14-400C-9E80-B6FEAAD8C3CC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E74433-ABB2-4CB4-80AD-2383C4AD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FCF282-2246-4C56-89F9-DF79139D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5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CDD6E3-85BA-41FB-A571-073EDF3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07CA-873A-4835-B013-309DEC5E6ED1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C8C4F-EE3A-440B-A836-FC18E831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21C13-DAB8-4133-BA16-BC518A31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2989C-9FF4-4ABF-9265-080454B89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9343B-A1AF-408F-A153-3E34A902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A9E56E-D62E-499D-8DFE-6BFA7BAEC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600322-FCB2-4244-A350-9DBE661D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71F7-4F89-477B-B076-A38A5152BD8F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2A7692-FA14-4DF4-B2DD-2C3B2BC3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A53CBC-7DA6-4DCE-BD2A-C4A6B1B4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2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2A703-D9F0-4D4D-A312-38F0985B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BBDB6B-B68B-49EB-9E4B-DC207046C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0978F3-4849-484F-9B64-DD5D1B1C2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74E2A6-F9F9-45C5-8A2D-5C4E2E68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3F98-ACE6-4922-A7BC-7F8AF8889316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CB6339-4FFC-4F04-8D9F-AAFAB558C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E50F3-1AFA-4C47-A9E2-523A2850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2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86522B-EFBA-48ED-B285-7B6EC89B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4D4D4A-5A7D-4ADF-80F1-40A298CB1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55159-E973-4098-91C4-4292B7D9A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CE7F-0D32-49E0-B28F-968357498957}" type="datetime1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A1BBF7-6BC8-460E-BE22-1668AC7F7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6917E-BF78-4EE6-9138-5DF8D350A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4098-0EAD-4867-AD5B-6957958C0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64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2.rad.com/networks/2004/sliding_window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A07A9-A043-412B-AB52-FC5F656BC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6903"/>
            <a:ext cx="10515600" cy="559944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conv2 </a:t>
            </a:r>
            <a:r>
              <a:rPr lang="ko-KR" altLang="en-US" dirty="0"/>
              <a:t>직접 코딩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차선 </a:t>
            </a:r>
            <a:r>
              <a:rPr lang="en-US" altLang="ko-KR" dirty="0"/>
              <a:t>detect </a:t>
            </a:r>
            <a:r>
              <a:rPr lang="ko-KR" altLang="en-US" dirty="0"/>
              <a:t>코딩 과제</a:t>
            </a:r>
            <a:endParaRPr lang="en-US" altLang="ko-KR" dirty="0"/>
          </a:p>
          <a:p>
            <a:pPr marL="0" indent="0">
              <a:buNone/>
            </a:pPr>
            <a:r>
              <a:rPr lang="en-US" altLang="ko" dirty="0"/>
              <a:t>3.  Viola-Jones object detector</a:t>
            </a:r>
          </a:p>
          <a:p>
            <a:pPr lvl="1"/>
            <a:r>
              <a:rPr lang="en-US" altLang="ko-KR" dirty="0"/>
              <a:t>Integral Image</a:t>
            </a:r>
          </a:p>
          <a:p>
            <a:pPr lvl="1"/>
            <a:r>
              <a:rPr lang="en-US" altLang="ko-KR" dirty="0" err="1"/>
              <a:t>Haar</a:t>
            </a:r>
            <a:r>
              <a:rPr lang="en-US" altLang="ko-KR" dirty="0"/>
              <a:t> like feature</a:t>
            </a:r>
          </a:p>
          <a:p>
            <a:pPr lvl="1"/>
            <a:r>
              <a:rPr lang="en-US" altLang="ko-KR" dirty="0" err="1"/>
              <a:t>Adaboost</a:t>
            </a:r>
            <a:endParaRPr lang="en-US" altLang="ko-KR" dirty="0"/>
          </a:p>
          <a:p>
            <a:pPr lvl="1"/>
            <a:r>
              <a:rPr lang="en-US" altLang="ko-KR" dirty="0"/>
              <a:t>Cascade</a:t>
            </a:r>
            <a:endParaRPr lang="en-US" altLang="ko" dirty="0"/>
          </a:p>
          <a:p>
            <a:pPr marL="0" indent="0">
              <a:buNone/>
            </a:pPr>
            <a:r>
              <a:rPr lang="en-US" altLang="ko-KR" dirty="0"/>
              <a:t>4.  Sliding Window</a:t>
            </a:r>
          </a:p>
          <a:p>
            <a:pPr lvl="1"/>
            <a:r>
              <a:rPr lang="ko-KR" altLang="en-US" dirty="0"/>
              <a:t>개념</a:t>
            </a:r>
            <a:endParaRPr lang="en-US" altLang="ko-KR" dirty="0"/>
          </a:p>
          <a:p>
            <a:pPr lvl="1"/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ko-KR" altLang="en-US" dirty="0"/>
              <a:t>데모</a:t>
            </a:r>
            <a:endParaRPr lang="en-US" altLang="ko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283CFA-9047-4261-9E70-1743A885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03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1E0B1-F5B8-493B-AFF2-07F67852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Figure_45a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E16C84D-028D-46CE-BF2A-02832DDE4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388" y="1825625"/>
            <a:ext cx="7439224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E253B-989B-45DA-BE2B-261AFDDB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82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B65A2-E786-423A-ADB8-41BC165A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Figure_135a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022827-7397-44E2-9620-6AC65E93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388" y="1825625"/>
            <a:ext cx="7439224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0B997C-0E5F-4794-BDD8-90D3ABB8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17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A0A76-1200-4B53-BFEF-F12ECBB9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Figure_135a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FDC915-A9A8-4AB2-8C0F-D9C1641CF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388" y="1825625"/>
            <a:ext cx="7439224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15F26C-CB12-40EB-B675-3A120C6A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174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4D64C-AA45-4980-B174-8055DF5E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9DF7A7-1821-433F-86C4-30A5FC775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994" y="556607"/>
            <a:ext cx="9156031" cy="41161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2466C9-5324-40D0-B1DB-32A00140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176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47C95-400C-42A4-8DA4-1C51CAA7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B3F2BE-0A57-459F-8B54-1F8AFB716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685" y="633149"/>
            <a:ext cx="11592630" cy="67807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E33CC-2A15-4485-BB14-4E1FC4B1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7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27F48-1FB8-4509-BA6B-EB6D44F84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" sz="5300" b="1" dirty="0"/>
              <a:t>Viola-Jones object detector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B6DA18-D5E3-4BAA-B786-5507B21419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altLang="ko-KR" b="1" dirty="0"/>
              <a:t>1. Integral Image</a:t>
            </a:r>
          </a:p>
          <a:p>
            <a:pPr algn="l"/>
            <a:r>
              <a:rPr lang="en-US" altLang="ko-KR" b="1" dirty="0"/>
              <a:t>2. </a:t>
            </a:r>
            <a:r>
              <a:rPr lang="en-US" altLang="ko-KR" b="1" dirty="0" err="1"/>
              <a:t>Haar</a:t>
            </a:r>
            <a:r>
              <a:rPr lang="en-US" altLang="ko-KR" b="1" dirty="0"/>
              <a:t>-like feature</a:t>
            </a:r>
          </a:p>
          <a:p>
            <a:pPr algn="l"/>
            <a:r>
              <a:rPr lang="en-US" altLang="ko-KR" b="1" dirty="0"/>
              <a:t>3. </a:t>
            </a:r>
            <a:r>
              <a:rPr lang="en-US" altLang="ko-KR" b="1" dirty="0" err="1"/>
              <a:t>Adaboost</a:t>
            </a:r>
            <a:endParaRPr lang="en-US" altLang="ko-KR" b="1" dirty="0"/>
          </a:p>
          <a:p>
            <a:pPr algn="l"/>
            <a:r>
              <a:rPr lang="en-US" altLang="ko-KR" b="1" dirty="0"/>
              <a:t>4. Cascade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0EE44E-C80D-4AD9-8D9A-D7861108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93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3E1CE-AB48-4585-8086-BAD9D1B7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Integral Image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B5AB29-25D6-49ED-B26B-40304C4F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303FB30-CA0A-4DB1-B767-8E744FA51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019" y="1690688"/>
            <a:ext cx="10540781" cy="40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2C86D-E637-4C37-8239-486D964E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Integral Image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2F86F4-DB5A-4FE7-B45C-804C9B9E6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525" y="1734804"/>
            <a:ext cx="9124950" cy="36290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C8A5D0-BD52-4128-94A6-A8488C6D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31E99-5DFF-408E-A899-A51A1239BFBA}"/>
              </a:ext>
            </a:extLst>
          </p:cNvPr>
          <p:cNvSpPr txBox="1"/>
          <p:nvPr/>
        </p:nvSpPr>
        <p:spPr>
          <a:xfrm>
            <a:off x="3530233" y="5407945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SUM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=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3.7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1.7 – 0.5 +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0.2 = 1.7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45686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72AD6-29AC-472B-BFB8-BE40ABE0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Haar</a:t>
            </a:r>
            <a:r>
              <a:rPr lang="en-US" altLang="ko-KR" dirty="0"/>
              <a:t>-like feature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BF3C8-D9AE-416F-A2B7-19D6B482F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Digital image features used in object recognition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이미지</a:t>
            </a:r>
            <a:r>
              <a:rPr lang="en-US" altLang="ko-KR" dirty="0"/>
              <a:t>(RGB)</a:t>
            </a:r>
            <a:r>
              <a:rPr lang="ko-KR" altLang="en-US" dirty="0"/>
              <a:t> 강도만을 사용하여 작업하는 것은 계산이 매우 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B1718-784C-4DB9-93D6-923EE184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54B13-BCB6-413A-88FB-B6F356BB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Viola-Jones classifier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6A7450-82B7-4E62-A8DD-184723EBB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Size </a:t>
            </a:r>
            <a:r>
              <a:rPr lang="ko-KR" altLang="en-US" dirty="0" err="1"/>
              <a:t>여러개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3F66C-3D43-4E2D-A5DE-DF7CDBF7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5E516E-4639-4350-979D-377CFFED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27" y="1655429"/>
            <a:ext cx="4928184" cy="495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5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46DFF-D22A-4690-9A89-5F0F39CA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13BE4E-B039-4133-BABD-AF607249B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48" y="-283616"/>
            <a:ext cx="6059905" cy="71416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323BCB-C7CC-4A64-934B-7FC9DCE4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53FACB-B8A3-41F2-BB57-C48B6127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49" y="365125"/>
            <a:ext cx="6059904" cy="55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5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B01DD-8113-415A-B289-1981816B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Viola-Jones classifier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14FDC-4FE1-4C67-B631-2E0C02B21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 얼굴에 대한 데이터 셋이 있다고 가정하자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인간의 볼보다는 눈부분이 더 어둡다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 부분은 눈보다 밝다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5F3252-EE3C-4794-9BFF-CB820C44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394D68-88A8-4675-A3C4-506B52D3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53816"/>
            <a:ext cx="10475677" cy="34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2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BFCD1-B096-4BA0-90E7-94E91B41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Viola-Jones classifier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D56F5-1969-4F3C-993B-5D58398E1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영역의 차이가 </a:t>
            </a:r>
            <a:r>
              <a:rPr lang="en-US" altLang="ko-KR" dirty="0"/>
              <a:t>1</a:t>
            </a:r>
            <a:r>
              <a:rPr lang="ko-KR" altLang="en-US" dirty="0"/>
              <a:t>에 가까울수록 </a:t>
            </a:r>
            <a:r>
              <a:rPr lang="en-US" altLang="ko-KR" dirty="0" err="1"/>
              <a:t>Haar-featur</a:t>
            </a:r>
            <a:r>
              <a:rPr lang="ko-KR" altLang="en-US" dirty="0"/>
              <a:t>을 잘 찾은 것이다</a:t>
            </a:r>
            <a:r>
              <a:rPr lang="en-US" altLang="ko-KR" dirty="0"/>
              <a:t>. (</a:t>
            </a:r>
            <a:r>
              <a:rPr lang="ko-KR" altLang="en-US" dirty="0" err="1"/>
              <a:t>임계값</a:t>
            </a:r>
            <a:r>
              <a:rPr lang="ko-KR" altLang="en-US" dirty="0"/>
              <a:t> 이상인 것들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71571-2C6C-48F1-9599-048FAF86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B22B0F-99B6-4969-999E-358D6B30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63" y="2802398"/>
            <a:ext cx="2638425" cy="3800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E58F0B-D6ED-4B53-BF68-F1000425D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969" y="2795588"/>
            <a:ext cx="29146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50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0CC5E1-5797-45A2-83B1-8E152B00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649" y="449179"/>
            <a:ext cx="7166743" cy="59801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21ECCC-8542-41E4-B4CD-BF78B24E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Integral Image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0C58BD-438D-4B83-954E-98CBD4062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D936B2-C7E7-4C63-A17B-69A07452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08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00C24-4899-427C-8638-60C5908B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D4741F-B294-4D37-9B7B-4DD1D68DB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24x24 </a:t>
            </a:r>
            <a:r>
              <a:rPr lang="ko-KR" altLang="en-US" dirty="0"/>
              <a:t>픽셀 그림에 </a:t>
            </a:r>
            <a:r>
              <a:rPr lang="en-US" altLang="ko-KR" dirty="0"/>
              <a:t>162,336</a:t>
            </a:r>
            <a:r>
              <a:rPr lang="ko-KR" altLang="en-US" dirty="0"/>
              <a:t>가지의 특성이 있을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A925B4-0753-4E08-86DD-9A870E33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611907-6C8B-4B78-AC0E-366C1EA0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912"/>
            <a:ext cx="62103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72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6D12D-991C-463D-A5FE-885B538C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D4CBE-9F6E-400C-949B-0DC50A95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24x24 </a:t>
            </a:r>
            <a:r>
              <a:rPr lang="ko-KR" altLang="en-US" dirty="0"/>
              <a:t>픽셀 그림에 </a:t>
            </a:r>
            <a:r>
              <a:rPr lang="en-US" altLang="ko-KR" dirty="0"/>
              <a:t>162,336</a:t>
            </a:r>
            <a:r>
              <a:rPr lang="ko-KR" altLang="en-US" dirty="0"/>
              <a:t>가지의 특성이 있을 수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</a:t>
            </a:r>
          </a:p>
          <a:p>
            <a:r>
              <a:rPr lang="en-US" altLang="ko-KR" dirty="0"/>
              <a:t>AdaBoost </a:t>
            </a:r>
            <a:r>
              <a:rPr lang="ko-KR" altLang="en-US" dirty="0"/>
              <a:t>알고리즘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06725F-9E86-4C2D-AA21-97D007CE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302FF0-3C0F-4379-AC70-B4EEFAF1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912"/>
            <a:ext cx="62103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65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D7B77-7B2B-44E6-A58D-C16AE759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AdaBoost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DA3F8-8637-4EE3-A2FD-B793D5962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  <a:r>
              <a:rPr lang="ko-KR" altLang="en-US" dirty="0"/>
              <a:t> </a:t>
            </a:r>
            <a:r>
              <a:rPr lang="en-US" altLang="ko-KR" dirty="0"/>
              <a:t>used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classifier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select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best</a:t>
            </a:r>
            <a:r>
              <a:rPr lang="ko-KR" altLang="en-US" dirty="0"/>
              <a:t> </a:t>
            </a:r>
            <a:r>
              <a:rPr lang="en-US" altLang="ko-KR" dirty="0"/>
              <a:t>subset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features.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48261-04D8-435C-8E81-153597E3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388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AE776-F7A2-4C02-B33A-28806E3D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AdaBoost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F4A2B-7F57-4BE1-8EF5-A156AC582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2FB8C-8531-487C-A784-5CD7B8A30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E825AB-2B10-41FE-8FBA-F58E26F9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2" y="2262981"/>
            <a:ext cx="57816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78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5AA45-8DA7-4058-9110-895E2A9C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AdaBoost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A0E9D6-20DB-4304-B730-114546327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45FD46-54B0-47EE-96FF-CF82BF34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DD458B-D92D-4A6F-91DE-46CAFA0C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381041"/>
            <a:ext cx="5791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13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DB2DD-E146-4223-8F14-924CBF62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AdaBoost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0B86E-52F7-47F5-AF22-06B7BB062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F0FBE2-AF03-40E4-B4C9-FA2CA131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0867CD-0EBF-4327-A3D0-C49E0D76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45" y="2095040"/>
            <a:ext cx="58293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48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375BE-6D4F-49AE-9536-F038A55D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AdaBoost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E13FCC-8E29-4173-843E-CA798DFC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859D59-D3ED-4FEF-A9A2-3EDE7325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BE62B1-F1B9-418C-BFD4-A5E96E2E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29" y="2121360"/>
            <a:ext cx="5829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3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256C-BFAD-408B-8AED-28C271FC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819DE5E-C8FA-4566-81A4-0BEC93E33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94" y="-625641"/>
            <a:ext cx="8257823" cy="684859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BE44-7B63-435C-A78A-6F1A7CE1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79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9DC30F-297F-4231-AC37-0C6BB17E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016000"/>
            <a:ext cx="5848350" cy="34004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52B63-5A42-49EE-8BDF-B4E1A1A0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AdaBoost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F6E762-C959-4EDC-8627-B780E626D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314E3E-4C97-4E8F-934F-7668F530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86840C-8BFA-460A-A55A-C1690FFA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4416425"/>
            <a:ext cx="72199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33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7B02C-8CDB-41EE-A19C-E6895D99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AdaBoost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38E399-F49D-462D-8970-604E64AFD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94345F-1769-453E-A5E0-36E6CE19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ADF961-0F80-45BC-A09E-A7DE6FC4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74" y="2248694"/>
            <a:ext cx="5524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45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4866C-9A58-4790-BBED-FB255DC0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Cascade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828D5-521B-4087-A675-D1E196F9C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단계별로 점점 복잡성을 증가하면서 얼굴인지 확인하는 작업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False windows</a:t>
            </a:r>
            <a:r>
              <a:rPr lang="ko-KR" altLang="en-US" dirty="0"/>
              <a:t>에 시간을 줄일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ACEFC-C615-4252-AC02-4C51F043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D9204B-C66A-4E0A-8A4B-1D57BDB36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08" y="2711114"/>
            <a:ext cx="9004251" cy="22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47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27F48-1FB8-4509-BA6B-EB6D44F84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Sliding Window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B6DA18-D5E3-4BAA-B786-5507B21419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네트워크 호스트 간 패킷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 흐름 제어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0A323-0220-4F90-945F-5087BCF9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10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4247F-FD80-478F-AF8A-59135521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슬라이딩 윈도우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2AD85-DB9E-4D0C-88AA-6F1D1A6C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/>
              <a:t>수신 측에서 설정한 윈도우 크기만큼 송신 측에서 확인 응답</a:t>
            </a:r>
            <a:r>
              <a:rPr lang="en-US" altLang="ko-KR" sz="2600" dirty="0"/>
              <a:t>(ACK) </a:t>
            </a:r>
            <a:r>
              <a:rPr lang="ko-KR" altLang="en-US" sz="2600" dirty="0"/>
              <a:t>없이 전송할 수 있게 하여 흐름을 동적으로 조절하는 제어 알고리즘</a:t>
            </a:r>
            <a:r>
              <a:rPr lang="en-US" altLang="ko-KR" sz="26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600" dirty="0"/>
              <a:t>일단 </a:t>
            </a:r>
            <a:r>
              <a:rPr lang="en-US" altLang="ko-KR" sz="2600" dirty="0"/>
              <a:t>‘</a:t>
            </a:r>
            <a:r>
              <a:rPr lang="ko-KR" altLang="en-US" sz="2600" dirty="0"/>
              <a:t>윈도</a:t>
            </a:r>
            <a:r>
              <a:rPr lang="en-US" altLang="ko-KR" sz="2600" dirty="0"/>
              <a:t>(</a:t>
            </a:r>
            <a:r>
              <a:rPr lang="ko-KR" altLang="en-US" sz="2600" dirty="0"/>
              <a:t>메모리 버퍼의 일정 영역</a:t>
            </a:r>
            <a:r>
              <a:rPr lang="en-US" altLang="ko-KR" sz="2600" dirty="0"/>
              <a:t>)</a:t>
            </a:r>
            <a:r>
              <a:rPr lang="ko-KR" altLang="en-US" sz="2600" dirty="0"/>
              <a:t>＇에 포함되는 모든 패킷을 전송하고</a:t>
            </a:r>
            <a:r>
              <a:rPr lang="en-US" altLang="ko-KR" sz="2600" dirty="0"/>
              <a:t>, </a:t>
            </a:r>
            <a:r>
              <a:rPr lang="ko-KR" altLang="en-US" sz="2600" dirty="0"/>
              <a:t>그 패킷들의 전달이 </a:t>
            </a:r>
            <a:r>
              <a:rPr lang="ko-KR" altLang="en-US" sz="2600" dirty="0" err="1"/>
              <a:t>확인되는대로</a:t>
            </a:r>
            <a:r>
              <a:rPr lang="ko-KR" altLang="en-US" sz="2600" dirty="0"/>
              <a:t> 이 윈도를 옆으로 옮김</a:t>
            </a:r>
            <a:r>
              <a:rPr lang="en-US" altLang="ko-KR" sz="2600" dirty="0"/>
              <a:t>(slide)</a:t>
            </a:r>
            <a:r>
              <a:rPr lang="ko-KR" altLang="en-US" sz="2600" dirty="0"/>
              <a:t>으로서 그 다음 패킷들을 전송하는 방식이다</a:t>
            </a:r>
            <a:r>
              <a:rPr lang="en-US" altLang="ko-KR" sz="2600" dirty="0"/>
              <a:t>.</a:t>
            </a:r>
          </a:p>
          <a:p>
            <a:endParaRPr lang="en-US" altLang="ko-KR" sz="2600" dirty="0"/>
          </a:p>
          <a:p>
            <a:r>
              <a:rPr lang="en-US" altLang="ko-KR" sz="2600" dirty="0"/>
              <a:t>ACK – Acknowledgement, </a:t>
            </a:r>
            <a:r>
              <a:rPr lang="ko-KR" altLang="en-US" sz="2600" dirty="0"/>
              <a:t>패킷</a:t>
            </a:r>
            <a:r>
              <a:rPr lang="en-US" altLang="ko-KR" sz="2600" dirty="0"/>
              <a:t> </a:t>
            </a:r>
            <a:r>
              <a:rPr lang="ko-KR" altLang="en-US" sz="2600" dirty="0"/>
              <a:t>하나 하나가 정상적으로 전달되었음을 알리는 확인 신호</a:t>
            </a:r>
            <a:r>
              <a:rPr lang="en-US" altLang="ko-KR" sz="2600" dirty="0"/>
              <a:t>.</a:t>
            </a:r>
          </a:p>
          <a:p>
            <a:r>
              <a:rPr lang="ko-KR" altLang="en-US" sz="2600" dirty="0"/>
              <a:t>기존의 </a:t>
            </a:r>
            <a:r>
              <a:rPr lang="en-US" altLang="ko-KR" sz="2600" dirty="0"/>
              <a:t>stop-and-wait</a:t>
            </a:r>
            <a:r>
              <a:rPr lang="ko-KR" altLang="en-US" sz="2600" dirty="0"/>
              <a:t>을 사용하는 것보다 훨씬 네트워크를 효율적으로 사용할 수 있다</a:t>
            </a:r>
            <a:r>
              <a:rPr lang="en-US" altLang="ko-KR" sz="2600" dirty="0"/>
              <a:t>.</a:t>
            </a:r>
          </a:p>
          <a:p>
            <a:r>
              <a:rPr lang="ko-KR" altLang="en-US" sz="2600" dirty="0"/>
              <a:t>네트워크 패킷 </a:t>
            </a:r>
            <a:r>
              <a:rPr lang="en-US" altLang="ko-KR" sz="2600" dirty="0"/>
              <a:t>- </a:t>
            </a:r>
            <a:r>
              <a:rPr lang="ko-KR" altLang="en-US" sz="2600" dirty="0"/>
              <a:t>데이터의 서식 단위</a:t>
            </a:r>
            <a:endParaRPr lang="en-US" altLang="ko-KR" sz="2600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FF47F-0F08-4598-BBA3-22358548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782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302C2-5C89-4CDC-930D-AD5D92AB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5C0EC-BD96-49B6-A8DD-FC09B64BD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865CDE-55B5-4E67-976F-EBC6F896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553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BCD3D-D026-4756-A2D8-513415F5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슬라이딩 윈도우의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EBF3B-3152-4ED5-889A-48D7F23C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연속 전송 </a:t>
            </a:r>
            <a:r>
              <a:rPr lang="en-US" altLang="ko-KR" dirty="0"/>
              <a:t>– </a:t>
            </a:r>
            <a:r>
              <a:rPr lang="ko-KR" altLang="en-US" dirty="0"/>
              <a:t>응답을 기다리지 않고 연속 패킷 전송</a:t>
            </a:r>
            <a:r>
              <a:rPr lang="en-US" altLang="ko-KR" dirty="0"/>
              <a:t>(window size</a:t>
            </a:r>
            <a:r>
              <a:rPr lang="ko-KR" altLang="en-US" dirty="0"/>
              <a:t>만큼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크기 동적변환 </a:t>
            </a:r>
            <a:r>
              <a:rPr lang="en-US" altLang="ko-KR" dirty="0"/>
              <a:t>– </a:t>
            </a:r>
            <a:r>
              <a:rPr lang="ko-KR" altLang="en-US" dirty="0"/>
              <a:t>윈도우 크기가 상황에 맞게 동적으로 변화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4B52F-52E9-4BF4-B286-8E487EB9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21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708E6-78B6-40AF-B4B5-3EA23A58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슬라이딩 윈도우의 구성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1F05D8C-ED2A-4B23-AE4E-C9CDA27A1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75" y="2226573"/>
            <a:ext cx="11843449" cy="24048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AEC842-2388-4759-98DC-3E1BF999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726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3A74B-862F-40F2-BFDB-B132912F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92004-247D-4D36-83C5-361252A43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 tooltip="sliding window demo"/>
              </a:rPr>
              <a:t>sliding window demo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C043-D68D-4EC0-97D9-815AB60E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64AE5-3175-4B53-8EA7-DE0C7ADD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Figure_45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3EB32F4-7A1C-48F8-B022-7DF4DA640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218" y="1825625"/>
            <a:ext cx="5761564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BCA34B-290C-4711-A3B7-7D8EF5EA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78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78BAA-3046-462D-8AFB-DDD6B00A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FDDD41F-05C8-41E9-977A-D6E106B72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88" y="573059"/>
            <a:ext cx="3711992" cy="54872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90A7FE-534D-4CFB-ACC9-FA62E8E8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DB43FE-8B77-452C-B1FD-449B3A3AB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89" y="-617833"/>
            <a:ext cx="4995111" cy="73393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C91447-B543-4699-9659-04E1D9ED5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018" y="3429000"/>
            <a:ext cx="5459637" cy="24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E6FAF-12C4-48AB-BC99-711A9F76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Figure_45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CFEB00A-E59C-4B4C-8AE5-129846970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388" y="1825625"/>
            <a:ext cx="7439224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D59FCF-22FD-4289-B90C-7B97D02A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7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22F16-225B-456B-8709-9560CE8D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Figure_135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AA102E2-9659-4B66-8C9A-F1BBAD5EE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218" y="1825625"/>
            <a:ext cx="5761564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FDFB01-C88C-4752-91AA-80714CA0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5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4A6CF-82E3-4F84-A0F2-D380CFC8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Figure_135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016979-56CA-44CE-9936-3F2907925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388" y="1825625"/>
            <a:ext cx="7439224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710ABB-FBF9-42B6-8BC4-5B147F5F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12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92EAD-FC2F-40A3-AFB2-16388CD4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Figure_45a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54793F-BDCB-4732-8943-AFA20183B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388" y="1825625"/>
            <a:ext cx="7439224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A611A2-8571-4E94-83D0-B304BD0B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44098-0EAD-4867-AD5B-6957958C02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0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387</Words>
  <Application>Microsoft Office PowerPoint</Application>
  <PresentationFormat>와이드스크린</PresentationFormat>
  <Paragraphs>127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Figure_45</vt:lpstr>
      <vt:lpstr>PowerPoint 프레젠테이션</vt:lpstr>
      <vt:lpstr>Figure_45</vt:lpstr>
      <vt:lpstr>Figure_135</vt:lpstr>
      <vt:lpstr>Figure_135</vt:lpstr>
      <vt:lpstr>Figure_45a</vt:lpstr>
      <vt:lpstr>Figure_45a</vt:lpstr>
      <vt:lpstr>Figure_135a</vt:lpstr>
      <vt:lpstr>Figure_135a</vt:lpstr>
      <vt:lpstr>PowerPoint 프레젠테이션</vt:lpstr>
      <vt:lpstr>최종</vt:lpstr>
      <vt:lpstr>Viola-Jones object detector</vt:lpstr>
      <vt:lpstr>Integral Image</vt:lpstr>
      <vt:lpstr>Integral Image</vt:lpstr>
      <vt:lpstr>Haar-like feature</vt:lpstr>
      <vt:lpstr>Viola-Jones classifier</vt:lpstr>
      <vt:lpstr>Viola-Jones classifier</vt:lpstr>
      <vt:lpstr>Viola-Jones classifier</vt:lpstr>
      <vt:lpstr>Integral Image</vt:lpstr>
      <vt:lpstr>PowerPoint 프레젠테이션</vt:lpstr>
      <vt:lpstr>PowerPoint 프레젠테이션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Cascade</vt:lpstr>
      <vt:lpstr>Sliding Window</vt:lpstr>
      <vt:lpstr>슬라이딩 윈도우 개념</vt:lpstr>
      <vt:lpstr>PowerPoint 프레젠테이션</vt:lpstr>
      <vt:lpstr>슬라이딩 윈도우의 특징</vt:lpstr>
      <vt:lpstr>슬라이딩 윈도우의 구성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동현</dc:creator>
  <cp:lastModifiedBy>동현</cp:lastModifiedBy>
  <cp:revision>58</cp:revision>
  <dcterms:created xsi:type="dcterms:W3CDTF">2019-01-16T10:23:26Z</dcterms:created>
  <dcterms:modified xsi:type="dcterms:W3CDTF">2019-01-17T07:08:34Z</dcterms:modified>
</cp:coreProperties>
</file>